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0FDB-EDB6-4B84-9378-759C1605A238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1BC5D-B33F-411B-ABA0-CA0C7A2C6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229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0FDB-EDB6-4B84-9378-759C1605A238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1BC5D-B33F-411B-ABA0-CA0C7A2C6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24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0FDB-EDB6-4B84-9378-759C1605A238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1BC5D-B33F-411B-ABA0-CA0C7A2C6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589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0FDB-EDB6-4B84-9378-759C1605A238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1BC5D-B33F-411B-ABA0-CA0C7A2C6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044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0FDB-EDB6-4B84-9378-759C1605A238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1BC5D-B33F-411B-ABA0-CA0C7A2C6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814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0FDB-EDB6-4B84-9378-759C1605A238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1BC5D-B33F-411B-ABA0-CA0C7A2C6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308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0FDB-EDB6-4B84-9378-759C1605A238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1BC5D-B33F-411B-ABA0-CA0C7A2C6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569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0FDB-EDB6-4B84-9378-759C1605A238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1BC5D-B33F-411B-ABA0-CA0C7A2C6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669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0FDB-EDB6-4B84-9378-759C1605A238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1BC5D-B33F-411B-ABA0-CA0C7A2C6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985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0FDB-EDB6-4B84-9378-759C1605A238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1BC5D-B33F-411B-ABA0-CA0C7A2C6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923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0FDB-EDB6-4B84-9378-759C1605A238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1BC5D-B33F-411B-ABA0-CA0C7A2C6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024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A0FDB-EDB6-4B84-9378-759C1605A238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1BC5D-B33F-411B-ABA0-CA0C7A2C6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89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01" y="837779"/>
            <a:ext cx="10946822" cy="496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18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50" y="402434"/>
            <a:ext cx="10444111" cy="627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31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44" y="1074139"/>
            <a:ext cx="9659389" cy="443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3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82" y="768217"/>
            <a:ext cx="10561320" cy="564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74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03" y="1535871"/>
            <a:ext cx="11179579" cy="255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93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66" y="115997"/>
            <a:ext cx="11143211" cy="665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57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13" y="1351206"/>
            <a:ext cx="11143211" cy="272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28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90" y="1056975"/>
            <a:ext cx="10721340" cy="372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1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35" y="437389"/>
            <a:ext cx="10634057" cy="599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04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08" y="671568"/>
            <a:ext cx="10604962" cy="562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16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Potter</dc:creator>
  <cp:lastModifiedBy>Jason Potter</cp:lastModifiedBy>
  <cp:revision>17</cp:revision>
  <dcterms:created xsi:type="dcterms:W3CDTF">2022-09-14T14:30:58Z</dcterms:created>
  <dcterms:modified xsi:type="dcterms:W3CDTF">2024-09-16T17:13:59Z</dcterms:modified>
</cp:coreProperties>
</file>